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6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248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46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08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08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61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392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367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264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73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0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630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454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097193" y="2327564"/>
            <a:ext cx="2094807" cy="48213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2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کد</a:t>
            </a:r>
            <a:endParaRPr lang="en-US" sz="2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00800" y="2895359"/>
            <a:ext cx="5644342" cy="37407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نویسندگان و مؤلفان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942" y="2895358"/>
            <a:ext cx="5943599" cy="37407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عنوان</a:t>
            </a:r>
            <a:endParaRPr lang="en-US" sz="2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62604" y="338774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چکیده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362604" y="484440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مقدمه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72247" y="338774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یافته‌ها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72247" y="484440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روش شناسی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13510" y="3387743"/>
            <a:ext cx="3950918" cy="889461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بحث و نتیجه گیری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3509" y="4487622"/>
            <a:ext cx="3950917" cy="169512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منابع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132"/>
            <a:ext cx="12192001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371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15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 Nazanin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amir sadeghian</dc:creator>
  <cp:lastModifiedBy>zahra ghasemkhani</cp:lastModifiedBy>
  <cp:revision>7</cp:revision>
  <dcterms:created xsi:type="dcterms:W3CDTF">2025-01-13T08:09:16Z</dcterms:created>
  <dcterms:modified xsi:type="dcterms:W3CDTF">2026-09-05T06:12:37Z</dcterms:modified>
</cp:coreProperties>
</file>