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031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547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70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164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446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440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990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667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87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25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59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58AAF-FB77-4A9B-9002-0500E67EACDC}" type="datetimeFigureOut">
              <a:rPr lang="en-US" smtClean="0"/>
              <a:t>9/5/2026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A8BAA-9623-4B4E-B6FF-EF044EF010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45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3691" y="2272937"/>
            <a:ext cx="11913326" cy="44805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8344" y="435935"/>
            <a:ext cx="11451265" cy="273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392326"/>
            <a:ext cx="12192000" cy="4465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809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zahra ghasemkhani</dc:creator>
  <cp:lastModifiedBy>zahra ghasemkhani</cp:lastModifiedBy>
  <cp:revision>5</cp:revision>
  <dcterms:created xsi:type="dcterms:W3CDTF">2024-05-08T09:23:21Z</dcterms:created>
  <dcterms:modified xsi:type="dcterms:W3CDTF">2026-09-05T06:12:17Z</dcterms:modified>
</cp:coreProperties>
</file>